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f872496f8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f872496f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f872496f8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f872496f8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872496f8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872496f8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f62135b5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f62135b5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f872496f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f872496f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f872496f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f872496f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f872496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f872496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as a group was asked to design a game called Pacman, which is a blah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9b6aa88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f9b6aa8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intro of our team, what each does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f872496f8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f872496f8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f872496f8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f872496f8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f872496f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f872496f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as a group was asked to design a game called Pacman, which is a blah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872496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f872496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deliver the game on time, we split it in to smaller problem sets.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f872496f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f872496f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f872496f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f872496f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deliver the game on time, we split it in to smaller problem sets.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f872496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f872496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f872496f8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f872496f8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872496f8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f872496f8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jpg"/><Relationship Id="rId4" Type="http://schemas.openxmlformats.org/officeDocument/2006/relationships/image" Target="../media/image7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acman-team-bigbang.herokuapp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.png"/><Relationship Id="rId22" Type="http://schemas.openxmlformats.org/officeDocument/2006/relationships/image" Target="../media/image22.png"/><Relationship Id="rId21" Type="http://schemas.openxmlformats.org/officeDocument/2006/relationships/image" Target="../media/image31.png"/><Relationship Id="rId24" Type="http://schemas.openxmlformats.org/officeDocument/2006/relationships/image" Target="../media/image23.png"/><Relationship Id="rId23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26" Type="http://schemas.openxmlformats.org/officeDocument/2006/relationships/image" Target="../media/image28.png"/><Relationship Id="rId25" Type="http://schemas.openxmlformats.org/officeDocument/2006/relationships/image" Target="../media/image21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29" Type="http://schemas.openxmlformats.org/officeDocument/2006/relationships/image" Target="../media/image46.png"/><Relationship Id="rId7" Type="http://schemas.openxmlformats.org/officeDocument/2006/relationships/image" Target="../media/image16.png"/><Relationship Id="rId8" Type="http://schemas.openxmlformats.org/officeDocument/2006/relationships/image" Target="../media/image8.png"/><Relationship Id="rId31" Type="http://schemas.openxmlformats.org/officeDocument/2006/relationships/image" Target="../media/image33.png"/><Relationship Id="rId30" Type="http://schemas.openxmlformats.org/officeDocument/2006/relationships/image" Target="../media/image30.png"/><Relationship Id="rId11" Type="http://schemas.openxmlformats.org/officeDocument/2006/relationships/image" Target="../media/image15.png"/><Relationship Id="rId33" Type="http://schemas.openxmlformats.org/officeDocument/2006/relationships/image" Target="../media/image32.png"/><Relationship Id="rId10" Type="http://schemas.openxmlformats.org/officeDocument/2006/relationships/image" Target="../media/image37.png"/><Relationship Id="rId32" Type="http://schemas.openxmlformats.org/officeDocument/2006/relationships/image" Target="../media/image36.png"/><Relationship Id="rId13" Type="http://schemas.openxmlformats.org/officeDocument/2006/relationships/image" Target="../media/image11.png"/><Relationship Id="rId12" Type="http://schemas.openxmlformats.org/officeDocument/2006/relationships/image" Target="../media/image14.png"/><Relationship Id="rId34" Type="http://schemas.openxmlformats.org/officeDocument/2006/relationships/image" Target="../media/image34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7" Type="http://schemas.openxmlformats.org/officeDocument/2006/relationships/image" Target="../media/image6.png"/><Relationship Id="rId16" Type="http://schemas.openxmlformats.org/officeDocument/2006/relationships/image" Target="../media/image20.png"/><Relationship Id="rId19" Type="http://schemas.openxmlformats.org/officeDocument/2006/relationships/image" Target="../media/image7.png"/><Relationship Id="rId1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PACMAN API Design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Team: BigBang</a:t>
            </a:r>
            <a:r>
              <a:rPr lang="en"/>
              <a:t> 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idx="2" type="body"/>
          </p:nvPr>
        </p:nvSpPr>
        <p:spPr>
          <a:xfrm>
            <a:off x="5174225" y="731600"/>
            <a:ext cx="3374400" cy="3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Direction Sign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nextDir: from keyboard input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currDir: send to update command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prevDir: register, store the previous direction.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In the initial state, all signs are set to STOP direction.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		Overlap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2</a:t>
            </a:r>
            <a:endParaRPr b="0" sz="3000"/>
          </a:p>
        </p:txBody>
      </p:sp>
      <p:sp>
        <p:nvSpPr>
          <p:cNvPr id="240" name="Google Shape;240;p26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PACMAN loses one life if overlapped;</a:t>
            </a:r>
            <a:br>
              <a:rPr lang="en" sz="1300"/>
            </a:br>
            <a:r>
              <a:rPr lang="en" sz="1300"/>
              <a:t>Ghosts are eaten if PACMAN is powered by Big Dot</a:t>
            </a:r>
            <a:endParaRPr sz="1300"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0" y="1446088"/>
            <a:ext cx="415525" cy="4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950" y="1446100"/>
            <a:ext cx="415525" cy="4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idx="2" type="body"/>
          </p:nvPr>
        </p:nvSpPr>
        <p:spPr>
          <a:xfrm>
            <a:off x="5174225" y="714675"/>
            <a:ext cx="33744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⬆signal is sent by specific endpoint: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Pacman set its next move to ⬆, store the current move to prevDir and set its current move to </a:t>
            </a:r>
            <a:r>
              <a:rPr b="1" lang="en" sz="1400">
                <a:solidFill>
                  <a:srgbClr val="000000"/>
                </a:solidFill>
              </a:rPr>
              <a:t>⬆.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                    nextDir			currDir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      currDir			prevDir</a:t>
            </a:r>
            <a:endParaRPr b="1" sz="1200">
              <a:solidFill>
                <a:srgbClr val="000000"/>
              </a:solidFill>
            </a:endParaRPr>
          </a:p>
          <a:p>
            <a:pPr indent="45720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Pacman update its location to the current direction if it could.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asd</a:t>
            </a:r>
            <a:endParaRPr b="1"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48" name="Google Shape;248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		Overlap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3</a:t>
            </a:r>
            <a:endParaRPr b="0" sz="3000"/>
          </a:p>
        </p:txBody>
      </p:sp>
      <p:sp>
        <p:nvSpPr>
          <p:cNvPr id="249" name="Google Shape;249;p27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PACMAN updates direction if overlapped with wall</a:t>
            </a:r>
            <a:endParaRPr sz="1300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0" y="1446088"/>
            <a:ext cx="415525" cy="4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350" y="1274350"/>
            <a:ext cx="108200" cy="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888" y="1095626"/>
            <a:ext cx="3049076" cy="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044063" y="3123713"/>
            <a:ext cx="415525" cy="41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7"/>
          <p:cNvCxnSpPr>
            <a:stCxn id="253" idx="2"/>
          </p:cNvCxnSpPr>
          <p:nvPr/>
        </p:nvCxnSpPr>
        <p:spPr>
          <a:xfrm rot="10800000">
            <a:off x="6251825" y="2710013"/>
            <a:ext cx="0" cy="4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27"/>
          <p:cNvCxnSpPr>
            <a:stCxn id="253" idx="3"/>
          </p:cNvCxnSpPr>
          <p:nvPr/>
        </p:nvCxnSpPr>
        <p:spPr>
          <a:xfrm rot="10800000">
            <a:off x="5530163" y="3331475"/>
            <a:ext cx="5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6" name="Google Shape;2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615388" y="3091238"/>
            <a:ext cx="415525" cy="41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7"/>
          <p:cNvCxnSpPr/>
          <p:nvPr/>
        </p:nvCxnSpPr>
        <p:spPr>
          <a:xfrm rot="10800000">
            <a:off x="7823150" y="2710025"/>
            <a:ext cx="0" cy="4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7"/>
          <p:cNvCxnSpPr/>
          <p:nvPr/>
        </p:nvCxnSpPr>
        <p:spPr>
          <a:xfrm rot="10800000">
            <a:off x="7101500" y="3299000"/>
            <a:ext cx="5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9" name="Google Shape;2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565000" y="2900450"/>
            <a:ext cx="108200" cy="31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282188" y="3096913"/>
            <a:ext cx="108200" cy="927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874579" y="3075875"/>
            <a:ext cx="108200" cy="97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157376" y="2879400"/>
            <a:ext cx="108200" cy="36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idx="2" type="body"/>
          </p:nvPr>
        </p:nvSpPr>
        <p:spPr>
          <a:xfrm>
            <a:off x="5174225" y="654600"/>
            <a:ext cx="3374400" cy="3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nextDir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	          prevDir		 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Pacman’s position x == 1.00 cell, that is the pacman cell fits into the dot cell, the pacman is able to move up.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Otherwise, pacman will reset its direction and keep moving towards left.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curr</a:t>
            </a:r>
            <a:r>
              <a:rPr b="1" lang="en" sz="1200">
                <a:solidFill>
                  <a:srgbClr val="000000"/>
                </a:solidFill>
              </a:rPr>
              <a:t>Dir			nextDir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prev</a:t>
            </a:r>
            <a:r>
              <a:rPr b="1" lang="en" sz="1200">
                <a:solidFill>
                  <a:srgbClr val="000000"/>
                </a:solidFill>
              </a:rPr>
              <a:t>Dir		               currDir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268" name="Google Shape;268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		Overlap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4</a:t>
            </a:r>
            <a:endParaRPr b="0" sz="3000"/>
          </a:p>
        </p:txBody>
      </p:sp>
      <p:sp>
        <p:nvSpPr>
          <p:cNvPr id="269" name="Google Shape;269;p28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Ghosts update direction if overlapped with wall</a:t>
            </a:r>
            <a:endParaRPr sz="1300"/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350" y="1274350"/>
            <a:ext cx="108200" cy="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75" y="1446088"/>
            <a:ext cx="415525" cy="41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8"/>
          <p:cNvCxnSpPr>
            <a:stCxn id="273" idx="3"/>
          </p:cNvCxnSpPr>
          <p:nvPr/>
        </p:nvCxnSpPr>
        <p:spPr>
          <a:xfrm rot="10800000">
            <a:off x="6092425" y="3257063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8"/>
          <p:cNvCxnSpPr>
            <a:stCxn id="273" idx="0"/>
          </p:cNvCxnSpPr>
          <p:nvPr/>
        </p:nvCxnSpPr>
        <p:spPr>
          <a:xfrm rot="10800000">
            <a:off x="5370763" y="3922025"/>
            <a:ext cx="5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28"/>
          <p:cNvCxnSpPr>
            <a:stCxn id="276" idx="3"/>
          </p:cNvCxnSpPr>
          <p:nvPr/>
        </p:nvCxnSpPr>
        <p:spPr>
          <a:xfrm rot="10800000">
            <a:off x="7067775" y="3922013"/>
            <a:ext cx="5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7" name="Google Shape;277;p28"/>
          <p:cNvGrpSpPr/>
          <p:nvPr/>
        </p:nvGrpSpPr>
        <p:grpSpPr>
          <a:xfrm>
            <a:off x="5541213" y="3300550"/>
            <a:ext cx="2958850" cy="937425"/>
            <a:chOff x="5541213" y="2767150"/>
            <a:chExt cx="2958850" cy="937425"/>
          </a:xfrm>
        </p:grpSpPr>
        <p:pic>
          <p:nvPicPr>
            <p:cNvPr id="276" name="Google Shape;27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581675" y="3180850"/>
              <a:ext cx="415525" cy="41552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78" name="Google Shape;278;p28"/>
            <p:cNvCxnSpPr>
              <a:stCxn id="276" idx="2"/>
            </p:cNvCxnSpPr>
            <p:nvPr/>
          </p:nvCxnSpPr>
          <p:spPr>
            <a:xfrm rot="10800000">
              <a:off x="7789438" y="2767150"/>
              <a:ext cx="0" cy="41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79" name="Google Shape;27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066463" y="2747275"/>
              <a:ext cx="108200" cy="759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280" name="Google Shape;280;p28"/>
            <p:cNvGrpSpPr/>
            <p:nvPr/>
          </p:nvGrpSpPr>
          <p:grpSpPr>
            <a:xfrm>
              <a:off x="5541213" y="3072675"/>
              <a:ext cx="2958850" cy="631900"/>
              <a:chOff x="5541213" y="3072675"/>
              <a:chExt cx="2958850" cy="631900"/>
            </a:xfrm>
          </p:grpSpPr>
          <p:grpSp>
            <p:nvGrpSpPr>
              <p:cNvPr id="281" name="Google Shape;281;p28"/>
              <p:cNvGrpSpPr/>
              <p:nvPr/>
            </p:nvGrpSpPr>
            <p:grpSpPr>
              <a:xfrm>
                <a:off x="5884662" y="3072675"/>
                <a:ext cx="2615400" cy="631900"/>
                <a:chOff x="5884663" y="3072675"/>
                <a:chExt cx="2615400" cy="631900"/>
              </a:xfrm>
            </p:grpSpPr>
            <p:pic>
              <p:nvPicPr>
                <p:cNvPr id="273" name="Google Shape;273;p2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-5400000">
                  <a:off x="5884663" y="3180863"/>
                  <a:ext cx="415525" cy="415525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282" name="Google Shape;282;p2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6374012" y="2747275"/>
                  <a:ext cx="108200" cy="759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283" name="Google Shape;283;p2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6505563" y="3270975"/>
                  <a:ext cx="108200" cy="759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284" name="Google Shape;284;p2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066463" y="3270975"/>
                  <a:ext cx="108200" cy="759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grpSp>
            <p:nvGrpSpPr>
              <p:cNvPr id="285" name="Google Shape;285;p28"/>
              <p:cNvGrpSpPr/>
              <p:nvPr/>
            </p:nvGrpSpPr>
            <p:grpSpPr>
              <a:xfrm>
                <a:off x="5541213" y="3596375"/>
                <a:ext cx="2285550" cy="108200"/>
                <a:chOff x="5541213" y="3596375"/>
                <a:chExt cx="2285550" cy="108200"/>
              </a:xfrm>
            </p:grpSpPr>
            <p:pic>
              <p:nvPicPr>
                <p:cNvPr id="286" name="Google Shape;286;p2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5866613" y="3270975"/>
                  <a:ext cx="108200" cy="759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287" name="Google Shape;287;p2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7393163" y="3270975"/>
                  <a:ext cx="108200" cy="759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</p:grpSp>
      </p:grpSp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66238" y="1163025"/>
            <a:ext cx="108200" cy="75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8"/>
          <p:cNvGrpSpPr/>
          <p:nvPr/>
        </p:nvGrpSpPr>
        <p:grpSpPr>
          <a:xfrm>
            <a:off x="6141787" y="615713"/>
            <a:ext cx="1807825" cy="980913"/>
            <a:chOff x="6141788" y="539513"/>
            <a:chExt cx="1807825" cy="980913"/>
          </a:xfrm>
        </p:grpSpPr>
        <p:cxnSp>
          <p:nvCxnSpPr>
            <p:cNvPr id="290" name="Google Shape;290;p28"/>
            <p:cNvCxnSpPr>
              <a:stCxn id="291" idx="3"/>
            </p:cNvCxnSpPr>
            <p:nvPr/>
          </p:nvCxnSpPr>
          <p:spPr>
            <a:xfrm rot="10800000">
              <a:off x="6863450" y="539513"/>
              <a:ext cx="0" cy="4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2" name="Google Shape;292;p28"/>
            <p:cNvCxnSpPr>
              <a:stCxn id="291" idx="0"/>
            </p:cNvCxnSpPr>
            <p:nvPr/>
          </p:nvCxnSpPr>
          <p:spPr>
            <a:xfrm rot="10800000">
              <a:off x="6141788" y="1204475"/>
              <a:ext cx="513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93" name="Google Shape;293;p28"/>
            <p:cNvGrpSpPr/>
            <p:nvPr/>
          </p:nvGrpSpPr>
          <p:grpSpPr>
            <a:xfrm>
              <a:off x="6547500" y="883200"/>
              <a:ext cx="1402112" cy="637225"/>
              <a:chOff x="6547500" y="883200"/>
              <a:chExt cx="1402112" cy="637225"/>
            </a:xfrm>
          </p:grpSpPr>
          <p:pic>
            <p:nvPicPr>
              <p:cNvPr id="291" name="Google Shape;291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>
                <a:off x="6655688" y="996713"/>
                <a:ext cx="415525" cy="415525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94" name="Google Shape;294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516013" y="1086825"/>
                <a:ext cx="108200" cy="75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396588" y="557800"/>
                <a:ext cx="108200" cy="759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96" name="Google Shape;296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547500" y="883200"/>
                <a:ext cx="108200" cy="6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idx="2" type="body"/>
          </p:nvPr>
        </p:nvSpPr>
        <p:spPr>
          <a:xfrm>
            <a:off x="5365475" y="12406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Flow Chart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Wire Frame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Interface and Abstract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2" name="Google Shape;302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Decision</a:t>
            </a:r>
            <a:endParaRPr b="0"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1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Flow Chart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440576" cy="47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UML Diagram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25" y="0"/>
            <a:ext cx="7284759" cy="47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nterfaces / Abstract Classes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5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Abstract objects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3500"/>
            <a:ext cx="9144001" cy="251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575" y="2631872"/>
            <a:ext cx="306825" cy="3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38725" y="26328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96150" y="2696738"/>
            <a:ext cx="177100" cy="1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0450" y="2555213"/>
            <a:ext cx="65600" cy="4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1725" y="2632871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Shiyu Wang: (Team Lead)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Weiqian Lu: (Tech Lead)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Kena Du: (Doc Lead)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Lily Fan: (Chief Developer)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Yikai Qian: </a:t>
            </a:r>
            <a:r>
              <a:rPr lang="en" sz="1600">
                <a:solidFill>
                  <a:schemeClr val="lt1"/>
                </a:solidFill>
              </a:rPr>
              <a:t>(Chief Developer)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Xiaoyong Zhang: </a:t>
            </a:r>
            <a:r>
              <a:rPr lang="en" sz="1600">
                <a:solidFill>
                  <a:schemeClr val="lt1"/>
                </a:solidFill>
              </a:rPr>
              <a:t>(Chief Developer)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6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Command</a:t>
            </a:r>
            <a:r>
              <a:rPr lang="en" sz="1400">
                <a:solidFill>
                  <a:srgbClr val="FFFFFF"/>
                </a:solidFill>
              </a:rPr>
              <a:t> Interface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50" name="Google Shape;3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7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7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Strategy Interface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7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762000" y="1975150"/>
            <a:ext cx="5843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https://pacman-team-bigbang.herokuapp.com/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PACMAN GAME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800" y="5204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93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025" y="560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650" y="4212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8550" y="20842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3800" y="21841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9750" y="23128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48550" y="4212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9000" y="2276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19550" y="2993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3755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38400" y="2993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2400" y="44360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3400" y="3755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04800" y="1524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975450" y="45516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75450" y="3755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69500" y="800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951150" y="10938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704800" y="39840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017850" y="2993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459350" y="2993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365775" y="3755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400" y="560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75450" y="8652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28800" y="43230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5950" y="442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8975" y="7490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1150" y="19555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42825" y="1430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845950" y="29335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878975" y="36553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324475" y="352423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324475" y="44360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173300" y="23128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546450" y="2914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808600" y="2412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5655175" y="2412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8262650" y="21364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Control Panel Design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Game Logic Design</a:t>
            </a:r>
            <a:endParaRPr/>
          </a:p>
        </p:txBody>
      </p:sp>
      <p:sp>
        <p:nvSpPr>
          <p:cNvPr id="196" name="Google Shape;19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lists</a:t>
            </a:r>
            <a:endParaRPr sz="3000"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48845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Panel</a:t>
            </a:r>
            <a:endParaRPr/>
          </a:p>
        </p:txBody>
      </p:sp>
      <p:sp>
        <p:nvSpPr>
          <p:cNvPr id="203" name="Google Shape;203;p21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CUSTOMIZATION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★"/>
            </a:pPr>
            <a:r>
              <a:rPr lang="en" sz="1600">
                <a:solidFill>
                  <a:srgbClr val="FFFFFF"/>
                </a:solidFill>
              </a:rPr>
              <a:t>Background Color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★"/>
            </a:pPr>
            <a:r>
              <a:rPr lang="en" sz="1600">
                <a:solidFill>
                  <a:srgbClr val="FFFFFF"/>
                </a:solidFill>
              </a:rPr>
              <a:t>Fruit Type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★"/>
            </a:pPr>
            <a:r>
              <a:rPr lang="en" sz="1600">
                <a:solidFill>
                  <a:srgbClr val="FFFFFF"/>
                </a:solidFill>
              </a:rPr>
              <a:t>Number of Lives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Start &amp; Reset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WASD Direction Control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Panel</a:t>
            </a:r>
            <a:endParaRPr sz="3000"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725" y="1359752"/>
            <a:ext cx="3929275" cy="378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74EA7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215" name="Google Shape;215;p23"/>
          <p:cNvSpPr txBox="1"/>
          <p:nvPr>
            <p:ph idx="4294967295" type="subTitle"/>
          </p:nvPr>
        </p:nvSpPr>
        <p:spPr>
          <a:xfrm>
            <a:off x="4572000" y="133725"/>
            <a:ext cx="4080000" cy="5022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PACMAN</a:t>
            </a:r>
            <a:endParaRPr sz="1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★"/>
            </a:pPr>
            <a:r>
              <a:rPr lang="en" sz="1100">
                <a:solidFill>
                  <a:srgbClr val="FFFFFF"/>
                </a:solidFill>
              </a:rPr>
              <a:t>Fully controlled by player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★"/>
            </a:pPr>
            <a:r>
              <a:rPr lang="en" sz="1100">
                <a:solidFill>
                  <a:srgbClr val="FFFFFF"/>
                </a:solidFill>
              </a:rPr>
              <a:t>Aimed to avoid Ghosts and eat dots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★"/>
            </a:pPr>
            <a:r>
              <a:rPr lang="en" sz="1100">
                <a:solidFill>
                  <a:schemeClr val="lt1"/>
                </a:solidFill>
              </a:rPr>
              <a:t>Loses one life if gets caught by Ghost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★"/>
            </a:pPr>
            <a:r>
              <a:rPr lang="en" sz="1100">
                <a:solidFill>
                  <a:srgbClr val="FFFFFF"/>
                </a:solidFill>
              </a:rPr>
              <a:t>Able to beat  Ghost  if it eats Big Dot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Ghosts</a:t>
            </a:r>
            <a:endParaRPr sz="1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★"/>
            </a:pPr>
            <a:r>
              <a:rPr lang="en" sz="1100">
                <a:solidFill>
                  <a:srgbClr val="FFFFFF"/>
                </a:solidFill>
              </a:rPr>
              <a:t>Have different strategies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★"/>
            </a:pPr>
            <a:r>
              <a:rPr lang="en" sz="1100">
                <a:solidFill>
                  <a:srgbClr val="FFFFFF"/>
                </a:solidFill>
              </a:rPr>
              <a:t>Move faster when level up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★"/>
            </a:pPr>
            <a:r>
              <a:rPr lang="en" sz="1100">
                <a:solidFill>
                  <a:srgbClr val="FFFFFF"/>
                </a:solidFill>
              </a:rPr>
              <a:t>Chase nearby PACMAN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★"/>
            </a:pPr>
            <a:r>
              <a:rPr lang="en" sz="1100">
                <a:solidFill>
                  <a:srgbClr val="FFFFFF"/>
                </a:solidFill>
              </a:rPr>
              <a:t>Avoid Powered up PACMAN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Big Dots</a:t>
            </a:r>
            <a:endParaRPr sz="14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★"/>
            </a:pPr>
            <a:r>
              <a:rPr lang="en" sz="1100">
                <a:solidFill>
                  <a:schemeClr val="lt1"/>
                </a:solidFill>
              </a:rPr>
              <a:t>Allow PACMAN to eat Ghost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Fruits</a:t>
            </a:r>
            <a:endParaRPr sz="14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★"/>
            </a:pPr>
            <a:r>
              <a:rPr lang="en" sz="1100">
                <a:solidFill>
                  <a:schemeClr val="lt1"/>
                </a:solidFill>
              </a:rPr>
              <a:t>Have a time out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★"/>
            </a:pPr>
            <a:r>
              <a:rPr lang="en" sz="1100">
                <a:solidFill>
                  <a:schemeClr val="lt1"/>
                </a:solidFill>
              </a:rPr>
              <a:t>Add a burst of scores 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450" y="1337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850" y="15728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200" y="38158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idx="2" type="body"/>
          </p:nvPr>
        </p:nvSpPr>
        <p:spPr>
          <a:xfrm>
            <a:off x="5174225" y="563075"/>
            <a:ext cx="3374400" cy="3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Cell Unit</a:t>
            </a:r>
            <a:endParaRPr b="1" sz="2400">
              <a:solidFill>
                <a:srgbClr val="000000"/>
              </a:solidFill>
            </a:endParaRPr>
          </a:p>
          <a:p>
            <a:pPr indent="45720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rgbClr val="000000"/>
                </a:solidFill>
              </a:rPr>
              <a:t>  n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                      n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Cell length n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n x n pixels</a:t>
            </a:r>
            <a:endParaRPr b="1"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Can be a wall, a dot, a fruit, a ghost or a pacman unit.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229" name="Google Shape;229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		Overlap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Dots are eaten by PACMAN if overlapped</a:t>
            </a:r>
            <a:endParaRPr sz="1300"/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26325" y="15014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950" y="1446088"/>
            <a:ext cx="415525" cy="4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/>
          <p:nvPr/>
        </p:nvSpPr>
        <p:spPr>
          <a:xfrm>
            <a:off x="6452675" y="1577675"/>
            <a:ext cx="817500" cy="8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